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69" r:id="rId3"/>
    <p:sldId id="260" r:id="rId4"/>
    <p:sldId id="257" r:id="rId5"/>
    <p:sldId id="264" r:id="rId6"/>
    <p:sldId id="266" r:id="rId7"/>
    <p:sldId id="256" r:id="rId8"/>
    <p:sldId id="261" r:id="rId9"/>
    <p:sldId id="263" r:id="rId10"/>
    <p:sldId id="262" r:id="rId11"/>
    <p:sldId id="259" r:id="rId12"/>
    <p:sldId id="258" r:id="rId13"/>
    <p:sldId id="265" r:id="rId14"/>
    <p:sldId id="267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B1D77-8C99-4A58-B0FD-CF1227429F79}" type="datetimeFigureOut">
              <a:rPr lang="en-US" smtClean="0"/>
              <a:t>5/3/2015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B2DEC-8E6E-46DF-BC6A-AAA838B669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797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B1D77-8C99-4A58-B0FD-CF1227429F79}" type="datetimeFigureOut">
              <a:rPr lang="en-US" smtClean="0"/>
              <a:t>5/3/2015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B2DEC-8E6E-46DF-BC6A-AAA838B669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998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B1D77-8C99-4A58-B0FD-CF1227429F79}" type="datetimeFigureOut">
              <a:rPr lang="en-US" smtClean="0"/>
              <a:t>5/3/2015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B2DEC-8E6E-46DF-BC6A-AAA838B669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743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B1D77-8C99-4A58-B0FD-CF1227429F79}" type="datetimeFigureOut">
              <a:rPr lang="en-US" smtClean="0"/>
              <a:t>5/3/2015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B2DEC-8E6E-46DF-BC6A-AAA838B669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032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B1D77-8C99-4A58-B0FD-CF1227429F79}" type="datetimeFigureOut">
              <a:rPr lang="en-US" smtClean="0"/>
              <a:t>5/3/2015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B2DEC-8E6E-46DF-BC6A-AAA838B669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857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B1D77-8C99-4A58-B0FD-CF1227429F79}" type="datetimeFigureOut">
              <a:rPr lang="en-US" smtClean="0"/>
              <a:t>5/3/2015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B2DEC-8E6E-46DF-BC6A-AAA838B669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21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B1D77-8C99-4A58-B0FD-CF1227429F79}" type="datetimeFigureOut">
              <a:rPr lang="en-US" smtClean="0"/>
              <a:t>5/3/2015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B2DEC-8E6E-46DF-BC6A-AAA838B669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852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B1D77-8C99-4A58-B0FD-CF1227429F79}" type="datetimeFigureOut">
              <a:rPr lang="en-US" smtClean="0"/>
              <a:t>5/3/2015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B2DEC-8E6E-46DF-BC6A-AAA838B669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34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B1D77-8C99-4A58-B0FD-CF1227429F79}" type="datetimeFigureOut">
              <a:rPr lang="en-US" smtClean="0"/>
              <a:t>5/3/2015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B2DEC-8E6E-46DF-BC6A-AAA838B669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770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B1D77-8C99-4A58-B0FD-CF1227429F79}" type="datetimeFigureOut">
              <a:rPr lang="en-US" smtClean="0"/>
              <a:t>5/3/2015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B2DEC-8E6E-46DF-BC6A-AAA838B669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673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B1D77-8C99-4A58-B0FD-CF1227429F79}" type="datetimeFigureOut">
              <a:rPr lang="en-US" smtClean="0"/>
              <a:t>5/3/2015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B2DEC-8E6E-46DF-BC6A-AAA838B669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755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9B1D77-8C99-4A58-B0FD-CF1227429F79}" type="datetimeFigureOut">
              <a:rPr lang="en-US" smtClean="0"/>
              <a:t>5/3/2015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AB2DEC-8E6E-46DF-BC6A-AAA838B669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562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>
            <a:off x="5147221" y="1240971"/>
            <a:ext cx="1202724" cy="0"/>
          </a:xfrm>
          <a:prstGeom prst="line">
            <a:avLst/>
          </a:prstGeom>
          <a:ln w="889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/>
          <p:cNvCxnSpPr/>
          <p:nvPr/>
        </p:nvCxnSpPr>
        <p:spPr>
          <a:xfrm flipH="1">
            <a:off x="5740345" y="812604"/>
            <a:ext cx="8238" cy="2926080"/>
          </a:xfrm>
          <a:prstGeom prst="line">
            <a:avLst/>
          </a:prstGeom>
          <a:ln w="889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6820677" y="1906312"/>
            <a:ext cx="45346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rgbClr val="FF0000"/>
                </a:solidFill>
              </a:rPr>
              <a:t>Dead To Sin</a:t>
            </a:r>
            <a:endParaRPr lang="en-US" sz="72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9208" y="1906312"/>
            <a:ext cx="43853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/>
              <a:t>Alive To Sin</a:t>
            </a:r>
            <a:endParaRPr lang="en-US" sz="7200" dirty="0"/>
          </a:p>
        </p:txBody>
      </p:sp>
      <p:sp>
        <p:nvSpPr>
          <p:cNvPr id="6" name="TextBox 5"/>
          <p:cNvSpPr txBox="1"/>
          <p:nvPr/>
        </p:nvSpPr>
        <p:spPr>
          <a:xfrm>
            <a:off x="4098549" y="4618653"/>
            <a:ext cx="328359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 smtClean="0"/>
              <a:t>Rom 6:2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1001279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>
            <a:off x="5147221" y="1240971"/>
            <a:ext cx="1202724" cy="0"/>
          </a:xfrm>
          <a:prstGeom prst="line">
            <a:avLst/>
          </a:prstGeom>
          <a:ln w="889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/>
          <p:cNvCxnSpPr/>
          <p:nvPr/>
        </p:nvCxnSpPr>
        <p:spPr>
          <a:xfrm flipH="1">
            <a:off x="5740345" y="812604"/>
            <a:ext cx="8238" cy="2926080"/>
          </a:xfrm>
          <a:prstGeom prst="line">
            <a:avLst/>
          </a:prstGeom>
          <a:ln w="889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6820677" y="1906312"/>
            <a:ext cx="38815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 smtClean="0">
                <a:solidFill>
                  <a:srgbClr val="FF0000"/>
                </a:solidFill>
              </a:rPr>
              <a:t>New</a:t>
            </a:r>
            <a:r>
              <a:rPr lang="en-US" sz="7200" dirty="0" smtClean="0"/>
              <a:t> </a:t>
            </a:r>
            <a:r>
              <a:rPr lang="en-US" sz="7200" dirty="0" smtClean="0">
                <a:solidFill>
                  <a:srgbClr val="FF0000"/>
                </a:solidFill>
              </a:rPr>
              <a:t>Man</a:t>
            </a:r>
            <a:endParaRPr lang="en-US" sz="72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15616" y="1906312"/>
            <a:ext cx="360161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 smtClean="0"/>
              <a:t>Old</a:t>
            </a:r>
            <a:r>
              <a:rPr lang="en-US" dirty="0" smtClean="0"/>
              <a:t>   </a:t>
            </a:r>
            <a:r>
              <a:rPr lang="en-US" sz="7200" dirty="0" smtClean="0"/>
              <a:t>Man</a:t>
            </a:r>
            <a:endParaRPr lang="en-US" sz="7200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589148" y="3554964"/>
            <a:ext cx="3474720" cy="0"/>
          </a:xfrm>
          <a:prstGeom prst="straightConnector1">
            <a:avLst/>
          </a:prstGeom>
          <a:ln w="889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6556144" y="3554964"/>
            <a:ext cx="3474720" cy="0"/>
          </a:xfrm>
          <a:prstGeom prst="straightConnector1">
            <a:avLst/>
          </a:prstGeom>
          <a:ln w="8890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406435" y="4187007"/>
            <a:ext cx="468429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200" dirty="0" smtClean="0"/>
              <a:t>Eph 4:22-24</a:t>
            </a:r>
          </a:p>
          <a:p>
            <a:pPr algn="ctr"/>
            <a:r>
              <a:rPr lang="en-US" sz="7200" dirty="0" smtClean="0"/>
              <a:t>Col 3:3-10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35646590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>
            <a:off x="5147221" y="1240971"/>
            <a:ext cx="1202724" cy="0"/>
          </a:xfrm>
          <a:prstGeom prst="line">
            <a:avLst/>
          </a:prstGeom>
          <a:ln w="889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/>
          <p:cNvCxnSpPr/>
          <p:nvPr/>
        </p:nvCxnSpPr>
        <p:spPr>
          <a:xfrm flipH="1">
            <a:off x="5740345" y="812604"/>
            <a:ext cx="8238" cy="2926080"/>
          </a:xfrm>
          <a:prstGeom prst="line">
            <a:avLst/>
          </a:prstGeom>
          <a:ln w="889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6923312" y="1906312"/>
            <a:ext cx="335902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 smtClean="0">
                <a:solidFill>
                  <a:srgbClr val="FF0000"/>
                </a:solidFill>
              </a:rPr>
              <a:t>Spiritual</a:t>
            </a:r>
            <a:endParaRPr lang="en-US" sz="72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89148" y="1906312"/>
            <a:ext cx="30791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 smtClean="0"/>
              <a:t>Carnal</a:t>
            </a:r>
            <a:endParaRPr lang="en-US" sz="7200" dirty="0"/>
          </a:p>
        </p:txBody>
      </p:sp>
      <p:sp>
        <p:nvSpPr>
          <p:cNvPr id="6" name="TextBox 5"/>
          <p:cNvSpPr txBox="1"/>
          <p:nvPr/>
        </p:nvSpPr>
        <p:spPr>
          <a:xfrm>
            <a:off x="2064946" y="3377681"/>
            <a:ext cx="212750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200" dirty="0" smtClean="0"/>
              <a:t>Flesh</a:t>
            </a:r>
            <a:endParaRPr lang="en-US" sz="7200" dirty="0"/>
          </a:p>
        </p:txBody>
      </p:sp>
      <p:sp>
        <p:nvSpPr>
          <p:cNvPr id="7" name="TextBox 6"/>
          <p:cNvSpPr txBox="1"/>
          <p:nvPr/>
        </p:nvSpPr>
        <p:spPr>
          <a:xfrm>
            <a:off x="7527848" y="3377681"/>
            <a:ext cx="214994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200" dirty="0" smtClean="0">
                <a:solidFill>
                  <a:srgbClr val="FF0000"/>
                </a:solidFill>
              </a:rPr>
              <a:t>Spirit</a:t>
            </a:r>
            <a:endParaRPr lang="en-US" sz="7200" dirty="0">
              <a:solidFill>
                <a:srgbClr val="FF0000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1607809" y="3284377"/>
            <a:ext cx="3474720" cy="0"/>
          </a:xfrm>
          <a:prstGeom prst="straightConnector1">
            <a:avLst/>
          </a:prstGeom>
          <a:ln w="889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6574805" y="3284377"/>
            <a:ext cx="3474720" cy="0"/>
          </a:xfrm>
          <a:prstGeom prst="straightConnector1">
            <a:avLst/>
          </a:prstGeom>
          <a:ln w="8890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731684" y="4593351"/>
            <a:ext cx="403379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 smtClean="0"/>
              <a:t>Rom 8:6-9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6125609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20677" y="1906312"/>
            <a:ext cx="30791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 smtClean="0">
                <a:solidFill>
                  <a:srgbClr val="FF0000"/>
                </a:solidFill>
              </a:rPr>
              <a:t>Peace</a:t>
            </a:r>
            <a:endParaRPr lang="en-US" sz="7200" dirty="0">
              <a:solidFill>
                <a:srgbClr val="FF0000"/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147221" y="1240971"/>
            <a:ext cx="1202724" cy="0"/>
          </a:xfrm>
          <a:prstGeom prst="line">
            <a:avLst/>
          </a:prstGeom>
          <a:ln w="889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H="1">
            <a:off x="5740345" y="812604"/>
            <a:ext cx="8238" cy="2926080"/>
          </a:xfrm>
          <a:prstGeom prst="line">
            <a:avLst/>
          </a:prstGeom>
          <a:ln w="889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589148" y="1906312"/>
            <a:ext cx="30791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 smtClean="0"/>
              <a:t>Enmity</a:t>
            </a:r>
            <a:endParaRPr lang="en-US" sz="7200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1589148" y="3554964"/>
            <a:ext cx="3474720" cy="0"/>
          </a:xfrm>
          <a:prstGeom prst="straightConnector1">
            <a:avLst/>
          </a:prstGeom>
          <a:ln w="889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6556144" y="3554964"/>
            <a:ext cx="3474720" cy="0"/>
          </a:xfrm>
          <a:prstGeom prst="straightConnector1">
            <a:avLst/>
          </a:prstGeom>
          <a:ln w="8890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864511" y="4618653"/>
            <a:ext cx="403379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 smtClean="0"/>
              <a:t>Rom 8:6-7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34915217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>
            <a:off x="5147221" y="1240971"/>
            <a:ext cx="1202724" cy="0"/>
          </a:xfrm>
          <a:prstGeom prst="line">
            <a:avLst/>
          </a:prstGeom>
          <a:ln w="889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/>
          <p:cNvCxnSpPr/>
          <p:nvPr/>
        </p:nvCxnSpPr>
        <p:spPr>
          <a:xfrm flipH="1">
            <a:off x="5740345" y="812604"/>
            <a:ext cx="8238" cy="2926080"/>
          </a:xfrm>
          <a:prstGeom prst="line">
            <a:avLst/>
          </a:prstGeom>
          <a:ln w="889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6820677" y="1906312"/>
            <a:ext cx="30791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 smtClean="0">
                <a:solidFill>
                  <a:srgbClr val="FF0000"/>
                </a:solidFill>
              </a:rPr>
              <a:t>Fruit</a:t>
            </a:r>
            <a:endParaRPr lang="en-US" sz="72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89148" y="1906312"/>
            <a:ext cx="30791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 smtClean="0"/>
              <a:t>Lusts</a:t>
            </a:r>
            <a:endParaRPr lang="en-US" sz="7200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589148" y="3554964"/>
            <a:ext cx="3474720" cy="0"/>
          </a:xfrm>
          <a:prstGeom prst="straightConnector1">
            <a:avLst/>
          </a:prstGeom>
          <a:ln w="889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6556144" y="3554964"/>
            <a:ext cx="3474720" cy="0"/>
          </a:xfrm>
          <a:prstGeom prst="straightConnector1">
            <a:avLst/>
          </a:prstGeom>
          <a:ln w="8890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499409" y="4187007"/>
            <a:ext cx="449834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200" dirty="0" smtClean="0"/>
              <a:t>Gal 5:22-24</a:t>
            </a:r>
          </a:p>
          <a:p>
            <a:pPr algn="ctr"/>
            <a:r>
              <a:rPr lang="en-US" sz="7200" dirty="0" smtClean="0"/>
              <a:t>Rom 8:13</a:t>
            </a:r>
          </a:p>
        </p:txBody>
      </p:sp>
    </p:spTree>
    <p:extLst>
      <p:ext uri="{BB962C8B-B14F-4D97-AF65-F5344CB8AC3E}">
        <p14:creationId xmlns:p14="http://schemas.microsoft.com/office/powerpoint/2010/main" val="14376558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>
            <a:off x="5147221" y="1240971"/>
            <a:ext cx="1202724" cy="0"/>
          </a:xfrm>
          <a:prstGeom prst="line">
            <a:avLst/>
          </a:prstGeom>
          <a:ln w="889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/>
          <p:cNvCxnSpPr/>
          <p:nvPr/>
        </p:nvCxnSpPr>
        <p:spPr>
          <a:xfrm flipH="1">
            <a:off x="5740345" y="812604"/>
            <a:ext cx="8238" cy="2926080"/>
          </a:xfrm>
          <a:prstGeom prst="line">
            <a:avLst/>
          </a:prstGeom>
          <a:ln w="889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6708710" y="1899848"/>
            <a:ext cx="30791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 smtClean="0">
                <a:solidFill>
                  <a:srgbClr val="FF0000"/>
                </a:solidFill>
              </a:rPr>
              <a:t>Power</a:t>
            </a:r>
            <a:endParaRPr lang="en-US" sz="72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19674" y="1906312"/>
            <a:ext cx="35485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/>
              <a:t>Suffering</a:t>
            </a:r>
            <a:endParaRPr lang="en-US" sz="7200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589148" y="3554964"/>
            <a:ext cx="3474720" cy="0"/>
          </a:xfrm>
          <a:prstGeom prst="straightConnector1">
            <a:avLst/>
          </a:prstGeom>
          <a:ln w="889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6556144" y="3554964"/>
            <a:ext cx="3474720" cy="0"/>
          </a:xfrm>
          <a:prstGeom prst="straightConnector1">
            <a:avLst/>
          </a:prstGeom>
          <a:ln w="8890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024971" y="4618653"/>
            <a:ext cx="343074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 smtClean="0"/>
              <a:t>Phil 3:10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1839058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>
            <a:off x="5147221" y="1240971"/>
            <a:ext cx="1202724" cy="0"/>
          </a:xfrm>
          <a:prstGeom prst="line">
            <a:avLst/>
          </a:prstGeom>
          <a:ln w="889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/>
          <p:cNvCxnSpPr/>
          <p:nvPr/>
        </p:nvCxnSpPr>
        <p:spPr>
          <a:xfrm flipH="1">
            <a:off x="5740345" y="812604"/>
            <a:ext cx="8238" cy="2926080"/>
          </a:xfrm>
          <a:prstGeom prst="line">
            <a:avLst/>
          </a:prstGeom>
          <a:ln w="889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6736701" y="1240971"/>
            <a:ext cx="502920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 smtClean="0">
                <a:solidFill>
                  <a:srgbClr val="FF0000"/>
                </a:solidFill>
              </a:rPr>
              <a:t>The Reign of Grace Begins in Life</a:t>
            </a:r>
            <a:endParaRPr lang="en-US" sz="72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97159" y="1240971"/>
            <a:ext cx="426408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 smtClean="0"/>
              <a:t>The Reign of Sin Ends in Death</a:t>
            </a:r>
            <a:endParaRPr lang="en-US" sz="7200" dirty="0"/>
          </a:p>
        </p:txBody>
      </p:sp>
      <p:sp>
        <p:nvSpPr>
          <p:cNvPr id="7" name="TextBox 6"/>
          <p:cNvSpPr txBox="1"/>
          <p:nvPr/>
        </p:nvSpPr>
        <p:spPr>
          <a:xfrm>
            <a:off x="3185060" y="4861249"/>
            <a:ext cx="512704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 smtClean="0"/>
              <a:t>Rom 5:17, 21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1548392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>
            <a:off x="5147221" y="1240971"/>
            <a:ext cx="1202724" cy="0"/>
          </a:xfrm>
          <a:prstGeom prst="line">
            <a:avLst/>
          </a:prstGeom>
          <a:ln w="889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/>
          <p:cNvCxnSpPr/>
          <p:nvPr/>
        </p:nvCxnSpPr>
        <p:spPr>
          <a:xfrm flipH="1">
            <a:off x="5740345" y="812604"/>
            <a:ext cx="8238" cy="2926080"/>
          </a:xfrm>
          <a:prstGeom prst="line">
            <a:avLst/>
          </a:prstGeom>
          <a:ln w="889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6820677" y="1906312"/>
            <a:ext cx="30791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 smtClean="0">
                <a:solidFill>
                  <a:srgbClr val="FF0000"/>
                </a:solidFill>
              </a:rPr>
              <a:t>Raised</a:t>
            </a:r>
            <a:endParaRPr lang="en-US" sz="72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89148" y="1906312"/>
            <a:ext cx="30791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 smtClean="0"/>
              <a:t>Buried</a:t>
            </a:r>
            <a:endParaRPr lang="en-US" sz="7200" dirty="0"/>
          </a:p>
        </p:txBody>
      </p:sp>
      <p:sp>
        <p:nvSpPr>
          <p:cNvPr id="6" name="TextBox 5"/>
          <p:cNvSpPr txBox="1"/>
          <p:nvPr/>
        </p:nvSpPr>
        <p:spPr>
          <a:xfrm>
            <a:off x="2058534" y="3138519"/>
            <a:ext cx="214033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 smtClean="0"/>
              <a:t>Dead</a:t>
            </a:r>
            <a:endParaRPr lang="en-US" sz="7200" dirty="0"/>
          </a:p>
        </p:txBody>
      </p:sp>
      <p:sp>
        <p:nvSpPr>
          <p:cNvPr id="7" name="TextBox 6"/>
          <p:cNvSpPr txBox="1"/>
          <p:nvPr/>
        </p:nvSpPr>
        <p:spPr>
          <a:xfrm>
            <a:off x="7355497" y="3138519"/>
            <a:ext cx="200946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 smtClean="0">
                <a:solidFill>
                  <a:srgbClr val="FF0000"/>
                </a:solidFill>
              </a:rPr>
              <a:t>Alive</a:t>
            </a:r>
            <a:endParaRPr lang="en-US" sz="7200" dirty="0">
              <a:solidFill>
                <a:srgbClr val="FF0000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1579817" y="3209732"/>
            <a:ext cx="3474720" cy="0"/>
          </a:xfrm>
          <a:prstGeom prst="straightConnector1">
            <a:avLst/>
          </a:prstGeom>
          <a:ln w="889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6546813" y="3209732"/>
            <a:ext cx="3474720" cy="0"/>
          </a:xfrm>
          <a:prstGeom prst="straightConnector1">
            <a:avLst/>
          </a:prstGeom>
          <a:ln w="8890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731684" y="4627984"/>
            <a:ext cx="403379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 smtClean="0"/>
              <a:t>Rom 6:3-8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1773567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>
            <a:off x="5147221" y="1240971"/>
            <a:ext cx="1202724" cy="0"/>
          </a:xfrm>
          <a:prstGeom prst="line">
            <a:avLst/>
          </a:prstGeom>
          <a:ln w="889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/>
          <p:cNvCxnSpPr/>
          <p:nvPr/>
        </p:nvCxnSpPr>
        <p:spPr>
          <a:xfrm flipH="1">
            <a:off x="5740345" y="812604"/>
            <a:ext cx="8238" cy="2926080"/>
          </a:xfrm>
          <a:prstGeom prst="line">
            <a:avLst/>
          </a:prstGeom>
          <a:ln w="889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820676" y="1246640"/>
            <a:ext cx="367626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 smtClean="0">
                <a:solidFill>
                  <a:srgbClr val="FF0000"/>
                </a:solidFill>
              </a:rPr>
              <a:t>Under Grace</a:t>
            </a:r>
            <a:endParaRPr lang="en-US" sz="72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64905" y="1246640"/>
            <a:ext cx="330598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 smtClean="0"/>
              <a:t>Under the Law</a:t>
            </a:r>
            <a:endParaRPr lang="en-US" sz="7200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1589148" y="3554964"/>
            <a:ext cx="3474720" cy="0"/>
          </a:xfrm>
          <a:prstGeom prst="straightConnector1">
            <a:avLst/>
          </a:prstGeom>
          <a:ln w="889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6556144" y="3554964"/>
            <a:ext cx="3474720" cy="0"/>
          </a:xfrm>
          <a:prstGeom prst="straightConnector1">
            <a:avLst/>
          </a:prstGeom>
          <a:ln w="8890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864511" y="4618653"/>
            <a:ext cx="375166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 smtClean="0"/>
              <a:t>Rom 6:14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36572611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>
            <a:off x="5147221" y="1240971"/>
            <a:ext cx="1202724" cy="0"/>
          </a:xfrm>
          <a:prstGeom prst="line">
            <a:avLst/>
          </a:prstGeom>
          <a:ln w="889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/>
          <p:cNvCxnSpPr/>
          <p:nvPr/>
        </p:nvCxnSpPr>
        <p:spPr>
          <a:xfrm flipH="1">
            <a:off x="5740345" y="812604"/>
            <a:ext cx="8238" cy="2926080"/>
          </a:xfrm>
          <a:prstGeom prst="line">
            <a:avLst/>
          </a:prstGeom>
          <a:ln w="889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6148873" y="1906312"/>
            <a:ext cx="47959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rgbClr val="FF0000"/>
                </a:solidFill>
              </a:rPr>
              <a:t>Justification</a:t>
            </a:r>
            <a:endParaRPr lang="en-US" sz="72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1906312"/>
            <a:ext cx="57103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/>
              <a:t>Condemnation</a:t>
            </a:r>
            <a:endParaRPr lang="en-US" sz="7200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589148" y="3554964"/>
            <a:ext cx="3474720" cy="0"/>
          </a:xfrm>
          <a:prstGeom prst="straightConnector1">
            <a:avLst/>
          </a:prstGeom>
          <a:ln w="889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6556144" y="3554964"/>
            <a:ext cx="3474720" cy="0"/>
          </a:xfrm>
          <a:prstGeom prst="straightConnector1">
            <a:avLst/>
          </a:prstGeom>
          <a:ln w="8890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864511" y="4618653"/>
            <a:ext cx="375166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 smtClean="0"/>
              <a:t>Rom 5:16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11693329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>
            <a:off x="5147221" y="1240971"/>
            <a:ext cx="1202724" cy="0"/>
          </a:xfrm>
          <a:prstGeom prst="line">
            <a:avLst/>
          </a:prstGeom>
          <a:ln w="889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/>
          <p:cNvCxnSpPr/>
          <p:nvPr/>
        </p:nvCxnSpPr>
        <p:spPr>
          <a:xfrm flipH="1">
            <a:off x="5740345" y="812604"/>
            <a:ext cx="8238" cy="2926080"/>
          </a:xfrm>
          <a:prstGeom prst="line">
            <a:avLst/>
          </a:prstGeom>
          <a:ln w="889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6820677" y="1906312"/>
            <a:ext cx="30791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 smtClean="0">
                <a:solidFill>
                  <a:srgbClr val="FF0000"/>
                </a:solidFill>
              </a:rPr>
              <a:t>Faith</a:t>
            </a:r>
            <a:endParaRPr lang="en-US" sz="72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89148" y="1906312"/>
            <a:ext cx="30791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 smtClean="0"/>
              <a:t>Works</a:t>
            </a:r>
            <a:endParaRPr lang="en-US" sz="7200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589148" y="3554964"/>
            <a:ext cx="3474720" cy="0"/>
          </a:xfrm>
          <a:prstGeom prst="straightConnector1">
            <a:avLst/>
          </a:prstGeom>
          <a:ln w="889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6556144" y="3554964"/>
            <a:ext cx="3474720" cy="0"/>
          </a:xfrm>
          <a:prstGeom prst="straightConnector1">
            <a:avLst/>
          </a:prstGeom>
          <a:ln w="8890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499409" y="4581331"/>
            <a:ext cx="449834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 smtClean="0"/>
              <a:t>Gal 2:18-20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2026381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5147221" y="1240971"/>
            <a:ext cx="1202724" cy="0"/>
          </a:xfrm>
          <a:prstGeom prst="line">
            <a:avLst/>
          </a:prstGeom>
          <a:ln w="889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5740345" y="812604"/>
            <a:ext cx="8238" cy="2926080"/>
          </a:xfrm>
          <a:prstGeom prst="line">
            <a:avLst/>
          </a:prstGeom>
          <a:ln w="889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147221" y="1240971"/>
            <a:ext cx="1202724" cy="0"/>
          </a:xfrm>
          <a:prstGeom prst="line">
            <a:avLst/>
          </a:prstGeom>
          <a:ln w="889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5740345" y="812604"/>
            <a:ext cx="8238" cy="2926080"/>
          </a:xfrm>
          <a:prstGeom prst="line">
            <a:avLst/>
          </a:prstGeom>
          <a:ln w="889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820677" y="1906312"/>
            <a:ext cx="30791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 smtClean="0">
                <a:solidFill>
                  <a:srgbClr val="FF0000"/>
                </a:solidFill>
              </a:rPr>
              <a:t>Free</a:t>
            </a:r>
            <a:endParaRPr lang="en-US" sz="7200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589148" y="1906312"/>
            <a:ext cx="30791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 smtClean="0"/>
              <a:t>Bound</a:t>
            </a:r>
            <a:endParaRPr lang="en-US" sz="7200" dirty="0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1589148" y="3554964"/>
            <a:ext cx="3474720" cy="0"/>
          </a:xfrm>
          <a:prstGeom prst="straightConnector1">
            <a:avLst/>
          </a:prstGeom>
          <a:ln w="889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6556144" y="3554964"/>
            <a:ext cx="3474720" cy="0"/>
          </a:xfrm>
          <a:prstGeom prst="straightConnector1">
            <a:avLst/>
          </a:prstGeom>
          <a:ln w="8890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731684" y="4618653"/>
            <a:ext cx="403379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 smtClean="0"/>
              <a:t>Rom 7:2-3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15095815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>
            <a:off x="5147221" y="1240971"/>
            <a:ext cx="1202724" cy="0"/>
          </a:xfrm>
          <a:prstGeom prst="line">
            <a:avLst/>
          </a:prstGeom>
          <a:ln w="889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/>
          <p:cNvCxnSpPr/>
          <p:nvPr/>
        </p:nvCxnSpPr>
        <p:spPr>
          <a:xfrm flipH="1">
            <a:off x="5740345" y="812604"/>
            <a:ext cx="8238" cy="2926080"/>
          </a:xfrm>
          <a:prstGeom prst="line">
            <a:avLst/>
          </a:prstGeom>
          <a:ln w="889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6342107" y="971830"/>
            <a:ext cx="518782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Servant of Righteousness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21685" y="971830"/>
            <a:ext cx="307910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 smtClean="0"/>
              <a:t>Servant of Sin</a:t>
            </a:r>
            <a:endParaRPr lang="en-US" sz="7200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621685" y="3285823"/>
            <a:ext cx="3474720" cy="0"/>
          </a:xfrm>
          <a:prstGeom prst="straightConnector1">
            <a:avLst/>
          </a:prstGeom>
          <a:ln w="889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6548306" y="3283963"/>
            <a:ext cx="3474720" cy="0"/>
          </a:xfrm>
          <a:prstGeom prst="straightConnector1">
            <a:avLst/>
          </a:prstGeom>
          <a:ln w="8890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255370" y="5736025"/>
            <a:ext cx="496995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 smtClean="0"/>
              <a:t>Rom 6:18-20</a:t>
            </a:r>
            <a:endParaRPr lang="en-US" sz="7200" dirty="0"/>
          </a:p>
        </p:txBody>
      </p:sp>
      <p:sp>
        <p:nvSpPr>
          <p:cNvPr id="10" name="TextBox 9"/>
          <p:cNvSpPr txBox="1"/>
          <p:nvPr/>
        </p:nvSpPr>
        <p:spPr>
          <a:xfrm>
            <a:off x="376307" y="3461000"/>
            <a:ext cx="556985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200" dirty="0" smtClean="0"/>
              <a:t>Free from</a:t>
            </a:r>
          </a:p>
          <a:p>
            <a:pPr algn="ctr"/>
            <a:r>
              <a:rPr lang="en-US" sz="7200" dirty="0" smtClean="0"/>
              <a:t>Righteousness</a:t>
            </a:r>
            <a:endParaRPr lang="en-US" sz="7200" dirty="0"/>
          </a:p>
        </p:txBody>
      </p:sp>
      <p:sp>
        <p:nvSpPr>
          <p:cNvPr id="11" name="TextBox 10"/>
          <p:cNvSpPr txBox="1"/>
          <p:nvPr/>
        </p:nvSpPr>
        <p:spPr>
          <a:xfrm>
            <a:off x="7004943" y="3461000"/>
            <a:ext cx="386214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 smtClean="0">
                <a:solidFill>
                  <a:srgbClr val="FF0000"/>
                </a:solidFill>
              </a:rPr>
              <a:t>Free from</a:t>
            </a:r>
          </a:p>
          <a:p>
            <a:pPr algn="ctr"/>
            <a:r>
              <a:rPr lang="en-US" sz="7200" dirty="0" smtClean="0">
                <a:solidFill>
                  <a:srgbClr val="FF0000"/>
                </a:solidFill>
              </a:rPr>
              <a:t>Sin</a:t>
            </a:r>
            <a:endParaRPr lang="en-US" sz="7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2354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>
            <a:off x="5147221" y="1240971"/>
            <a:ext cx="1202724" cy="0"/>
          </a:xfrm>
          <a:prstGeom prst="line">
            <a:avLst/>
          </a:prstGeom>
          <a:ln w="889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/>
          <p:cNvCxnSpPr/>
          <p:nvPr/>
        </p:nvCxnSpPr>
        <p:spPr>
          <a:xfrm flipH="1">
            <a:off x="5740345" y="812604"/>
            <a:ext cx="8238" cy="2926080"/>
          </a:xfrm>
          <a:prstGeom prst="line">
            <a:avLst/>
          </a:prstGeom>
          <a:ln w="889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6820677" y="1906312"/>
            <a:ext cx="37135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 smtClean="0">
                <a:solidFill>
                  <a:srgbClr val="FF0000"/>
                </a:solidFill>
              </a:rPr>
              <a:t>Holiness</a:t>
            </a:r>
            <a:endParaRPr lang="en-US" sz="72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89148" y="1906312"/>
            <a:ext cx="30791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/>
              <a:t>Iniquity</a:t>
            </a:r>
            <a:endParaRPr lang="en-US" sz="7200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589148" y="3554964"/>
            <a:ext cx="3474720" cy="0"/>
          </a:xfrm>
          <a:prstGeom prst="straightConnector1">
            <a:avLst/>
          </a:prstGeom>
          <a:ln w="889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6556144" y="3554964"/>
            <a:ext cx="3474720" cy="0"/>
          </a:xfrm>
          <a:prstGeom prst="straightConnector1">
            <a:avLst/>
          </a:prstGeom>
          <a:ln w="8890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864511" y="4618653"/>
            <a:ext cx="375166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 smtClean="0"/>
              <a:t>Rom 6:19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34100074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97</Words>
  <Application>Microsoft Office PowerPoint</Application>
  <PresentationFormat>Widescreen</PresentationFormat>
  <Paragraphs>52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William Welder</dc:creator>
  <cp:lastModifiedBy>William Welder</cp:lastModifiedBy>
  <cp:revision>14</cp:revision>
  <dcterms:created xsi:type="dcterms:W3CDTF">2015-05-03T11:54:26Z</dcterms:created>
  <dcterms:modified xsi:type="dcterms:W3CDTF">2015-05-03T13:49:58Z</dcterms:modified>
</cp:coreProperties>
</file>